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hGRnZXlJGvlWzTAZkrXowQOJeg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9bf6efe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d9bf6efe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a82991483_159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fa82991483_159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af21ffaab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daf21ffaab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af21ffaab_1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daf21ffaab_1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fe6dce3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f8fe6dce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af21ffaab_1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daf21ffaab_1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9c435337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d9c435337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9c435337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d9c435337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8fe6dce3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f8fe6dce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8fe6dce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1f8fe6dce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8fe6dce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f8fe6dce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8fe6dce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f8fe6dce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a82991483_5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fa82991483_5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a82991483_15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fa82991483_15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a82991483_159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fa82991483_159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hyperlink" Target="mailto:evandromariano49@gmail.com" TargetMode="External"/><Relationship Id="rId8" Type="http://schemas.openxmlformats.org/officeDocument/2006/relationships/hyperlink" Target="https://github.com/EvanJoseph7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1d9bf6efefc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1d9bf6efefc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d9bf6efefc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96100"/>
            <a:ext cx="9144000" cy="32127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d9bf6efefc_0_39"/>
          <p:cNvSpPr txBox="1"/>
          <p:nvPr/>
        </p:nvSpPr>
        <p:spPr>
          <a:xfrm>
            <a:off x="408175" y="1096175"/>
            <a:ext cx="486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 à Inteligência Artificial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d9bf6efefc_0_39"/>
          <p:cNvSpPr txBox="1"/>
          <p:nvPr/>
        </p:nvSpPr>
        <p:spPr>
          <a:xfrm>
            <a:off x="460125" y="2633725"/>
            <a:ext cx="184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Apresentado por: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Evandro Mariano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1d9bf6efefc_0_39"/>
          <p:cNvPicPr preferRelativeResize="0"/>
          <p:nvPr/>
        </p:nvPicPr>
        <p:blipFill rotWithShape="1">
          <a:blip r:embed="rId6">
            <a:alphaModFix/>
          </a:blip>
          <a:srcRect b="3557" l="-1960" r="1960" t="-3560"/>
          <a:stretch/>
        </p:blipFill>
        <p:spPr>
          <a:xfrm>
            <a:off x="460125" y="1573175"/>
            <a:ext cx="2062155" cy="11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d9bf6efefc_0_39"/>
          <p:cNvSpPr txBox="1"/>
          <p:nvPr/>
        </p:nvSpPr>
        <p:spPr>
          <a:xfrm>
            <a:off x="712775" y="3372725"/>
            <a:ext cx="3796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evandromariano49@gmail.com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https://github.com/EvanJoseph78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9bf6efefc_0_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3320" y="3692699"/>
            <a:ext cx="257025" cy="2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9bf6efefc_0_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618" y="3435674"/>
            <a:ext cx="257025" cy="2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1fa82991483_159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20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fa82991483_159_31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4</a:t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>
              <a:solidFill>
                <a:schemeClr val="lt1"/>
              </a:solidFill>
              <a:highlight>
                <a:srgbClr val="0B5394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Regressão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1fa82991483_159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fa82991483_159_31"/>
          <p:cNvSpPr/>
          <p:nvPr/>
        </p:nvSpPr>
        <p:spPr>
          <a:xfrm>
            <a:off x="4162225" y="2772900"/>
            <a:ext cx="40299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Qual o salário do novo indivíduo?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g1fa82991483_159_31"/>
          <p:cNvSpPr/>
          <p:nvPr/>
        </p:nvSpPr>
        <p:spPr>
          <a:xfrm>
            <a:off x="4809325" y="286425"/>
            <a:ext cx="29094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Previsão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8" name="Google Shape;158;g1fa82991483_159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8300" y="1064487"/>
            <a:ext cx="1347375" cy="13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fa82991483_159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0325" y="1064462"/>
            <a:ext cx="1347375" cy="13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fa82991483_159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3600" y="1114650"/>
            <a:ext cx="1528150" cy="15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a82991483_159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9960" y="3366875"/>
            <a:ext cx="1528150" cy="15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daf21ffaab_1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20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daf21ffaab_15_0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Aprendizagem Supervisionada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1daf21ffaab_1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daf21ffaab_15_0"/>
          <p:cNvSpPr/>
          <p:nvPr/>
        </p:nvSpPr>
        <p:spPr>
          <a:xfrm>
            <a:off x="4809325" y="895175"/>
            <a:ext cx="29094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Regressão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0" name="Google Shape;170;g1daf21ffaab_15_0"/>
          <p:cNvPicPr preferRelativeResize="0"/>
          <p:nvPr/>
        </p:nvPicPr>
        <p:blipFill rotWithShape="1">
          <a:blip r:embed="rId5">
            <a:alphaModFix/>
          </a:blip>
          <a:srcRect b="6596" l="50801" r="2705" t="13741"/>
          <a:stretch/>
        </p:blipFill>
        <p:spPr>
          <a:xfrm>
            <a:off x="4931125" y="1779275"/>
            <a:ext cx="2665800" cy="2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daf21ffaab_15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20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daf21ffaab_15_8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Aprendizagem não Supervisionada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1daf21ffaab_15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daf21ffaab_15_8"/>
          <p:cNvSpPr/>
          <p:nvPr/>
        </p:nvSpPr>
        <p:spPr>
          <a:xfrm>
            <a:off x="4572000" y="1398050"/>
            <a:ext cx="33750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Aprendizado não- supervisionado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g1daf21ffaab_15_8"/>
          <p:cNvSpPr/>
          <p:nvPr/>
        </p:nvSpPr>
        <p:spPr>
          <a:xfrm>
            <a:off x="5443650" y="3301425"/>
            <a:ext cx="16317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Agrupamento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80" name="Google Shape;180;g1daf21ffaab_15_8"/>
          <p:cNvCxnSpPr>
            <a:stCxn id="178" idx="2"/>
            <a:endCxn id="179" idx="0"/>
          </p:cNvCxnSpPr>
          <p:nvPr/>
        </p:nvCxnSpPr>
        <p:spPr>
          <a:xfrm>
            <a:off x="6259500" y="1815050"/>
            <a:ext cx="0" cy="148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f8fe6dce3f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f8fe6dce3f_0_24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Aprendizagem  não supervisionada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1f8fe6dce3f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f8fe6dce3f_0_24"/>
          <p:cNvSpPr/>
          <p:nvPr/>
        </p:nvSpPr>
        <p:spPr>
          <a:xfrm>
            <a:off x="5130675" y="778025"/>
            <a:ext cx="22095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Agrupamentos</a:t>
            </a:r>
            <a:r>
              <a:rPr lang="pt-BR">
                <a:solidFill>
                  <a:schemeClr val="lt1"/>
                </a:solidFill>
              </a:rPr>
              <a:t> - Clusters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g1f8fe6dce3f_0_24"/>
          <p:cNvSpPr/>
          <p:nvPr/>
        </p:nvSpPr>
        <p:spPr>
          <a:xfrm>
            <a:off x="3676800" y="1973600"/>
            <a:ext cx="4998600" cy="1758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Os algoritmos de agrupamento possuem a função de separar os dados em grupos, também chamados de “clusters”. E essas observações feitas pelo algoritmo divide os dados que apresentam similaridades em seus próprios grupos ou “clusters”.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daf21ffaab_15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daf21ffaab_15_20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Aprendizagem por reforço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1daf21ffaab_15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daf21ffaab_15_20"/>
          <p:cNvSpPr/>
          <p:nvPr/>
        </p:nvSpPr>
        <p:spPr>
          <a:xfrm>
            <a:off x="5130675" y="778025"/>
            <a:ext cx="22095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Tentativa e erro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8" name="Google Shape;198;g1daf21ffaab_15_20"/>
          <p:cNvPicPr preferRelativeResize="0"/>
          <p:nvPr/>
        </p:nvPicPr>
        <p:blipFill rotWithShape="1">
          <a:blip r:embed="rId5">
            <a:alphaModFix/>
          </a:blip>
          <a:srcRect b="0" l="19687" r="12891" t="0"/>
          <a:stretch/>
        </p:blipFill>
        <p:spPr>
          <a:xfrm>
            <a:off x="4903175" y="1890175"/>
            <a:ext cx="2664500" cy="22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1d9c435337f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d9c435337f_1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d9c435337f_1_19"/>
          <p:cNvSpPr/>
          <p:nvPr/>
        </p:nvSpPr>
        <p:spPr>
          <a:xfrm>
            <a:off x="2641075" y="2170700"/>
            <a:ext cx="4120800" cy="551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Obrigado pela atenção!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d9c435337f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1d9c435337f_1_2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 história do aprendizado de máquina ou Machine Learning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d9c435337f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d9c435337f_1_26"/>
          <p:cNvSpPr/>
          <p:nvPr/>
        </p:nvSpPr>
        <p:spPr>
          <a:xfrm>
            <a:off x="4952326" y="676250"/>
            <a:ext cx="2398500" cy="3042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Arthur Samuel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1" name="Google Shape;71;g1d9c435337f_1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325" y="1068550"/>
            <a:ext cx="2398564" cy="33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1f8fe6dce3f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f8fe6dce3f_0_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Alpha zero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g1f8fe6dce3f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1f8fe6dce3f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9100" y="1146725"/>
            <a:ext cx="5066750" cy="28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f8fe6dce3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f8fe6dce3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f8fe6dce3f_0_0"/>
          <p:cNvPicPr preferRelativeResize="0"/>
          <p:nvPr/>
        </p:nvPicPr>
        <p:blipFill rotWithShape="1">
          <a:blip r:embed="rId5">
            <a:alphaModFix/>
          </a:blip>
          <a:srcRect b="1351" l="0" r="1088" t="0"/>
          <a:stretch/>
        </p:blipFill>
        <p:spPr>
          <a:xfrm>
            <a:off x="176725" y="1581775"/>
            <a:ext cx="2557093" cy="21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f8fe6dce3f_0_0"/>
          <p:cNvPicPr preferRelativeResize="0"/>
          <p:nvPr/>
        </p:nvPicPr>
        <p:blipFill rotWithShape="1">
          <a:blip r:embed="rId6">
            <a:alphaModFix/>
          </a:blip>
          <a:srcRect b="0" l="19687" r="12891" t="0"/>
          <a:stretch/>
        </p:blipFill>
        <p:spPr>
          <a:xfrm>
            <a:off x="3392975" y="1552175"/>
            <a:ext cx="2664500" cy="22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f8fe6dce3f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6625" y="1552179"/>
            <a:ext cx="2248925" cy="225747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f8fe6dce3f_0_0"/>
          <p:cNvSpPr/>
          <p:nvPr/>
        </p:nvSpPr>
        <p:spPr>
          <a:xfrm>
            <a:off x="2825150" y="2518175"/>
            <a:ext cx="504000" cy="33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1f8fe6dce3f_0_0"/>
          <p:cNvSpPr/>
          <p:nvPr/>
        </p:nvSpPr>
        <p:spPr>
          <a:xfrm>
            <a:off x="6135050" y="2518175"/>
            <a:ext cx="504000" cy="33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f8fe6dce3f_0_0"/>
          <p:cNvSpPr/>
          <p:nvPr/>
        </p:nvSpPr>
        <p:spPr>
          <a:xfrm>
            <a:off x="3525976" y="745775"/>
            <a:ext cx="2398500" cy="3042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Exemplo mão robótica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1f8fe6dce3f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f8fe6dce3f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f8fe6dce3f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1287" y="1132275"/>
            <a:ext cx="6041424" cy="35356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f8fe6dce3f_0_12"/>
          <p:cNvSpPr/>
          <p:nvPr/>
        </p:nvSpPr>
        <p:spPr>
          <a:xfrm>
            <a:off x="1221438" y="334250"/>
            <a:ext cx="6701100" cy="525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Definições do aprendizado de máquina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1f8fe6dce3f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20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f8fe6dce3f_0_18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Aprendizagem Supervisionada!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1f8fe6dce3f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f8fe6dce3f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7349" y="3301226"/>
            <a:ext cx="2029874" cy="13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f8fe6dce3f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088" y="3326750"/>
            <a:ext cx="2029875" cy="12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f8fe6dce3f_0_18"/>
          <p:cNvSpPr/>
          <p:nvPr/>
        </p:nvSpPr>
        <p:spPr>
          <a:xfrm>
            <a:off x="4489675" y="219050"/>
            <a:ext cx="33750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Base de dados - Dados rotulados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g1f8fe6dce3f_0_18"/>
          <p:cNvSpPr/>
          <p:nvPr/>
        </p:nvSpPr>
        <p:spPr>
          <a:xfrm>
            <a:off x="4162225" y="2718975"/>
            <a:ext cx="40299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Indivíduo que não estava na base de dados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1" name="Google Shape;111;g1f8fe6dce3f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250" y="687825"/>
            <a:ext cx="1332975" cy="8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f8fe6dce3f_0_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5100" y="687825"/>
            <a:ext cx="1257026" cy="8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f8fe6dce3f_0_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24250" y="1647862"/>
            <a:ext cx="1332974" cy="99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f8fe6dce3f_0_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87126" y="1703183"/>
            <a:ext cx="1332974" cy="88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fa82991483_59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20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fa82991483_59_10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Aprendizagem Supervisionada!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1fa82991483_59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fa82991483_59_10"/>
          <p:cNvSpPr/>
          <p:nvPr/>
        </p:nvSpPr>
        <p:spPr>
          <a:xfrm>
            <a:off x="4572000" y="1398050"/>
            <a:ext cx="33750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Aprendizado supervisionado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g1fa82991483_59_10"/>
          <p:cNvSpPr/>
          <p:nvPr/>
        </p:nvSpPr>
        <p:spPr>
          <a:xfrm>
            <a:off x="4034625" y="3227950"/>
            <a:ext cx="16317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Classificação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g1fa82991483_59_10"/>
          <p:cNvSpPr/>
          <p:nvPr/>
        </p:nvSpPr>
        <p:spPr>
          <a:xfrm>
            <a:off x="6858100" y="3227950"/>
            <a:ext cx="16317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Regressão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5" name="Google Shape;125;g1fa82991483_59_10"/>
          <p:cNvCxnSpPr>
            <a:stCxn id="122" idx="2"/>
            <a:endCxn id="123" idx="0"/>
          </p:cNvCxnSpPr>
          <p:nvPr/>
        </p:nvCxnSpPr>
        <p:spPr>
          <a:xfrm flipH="1">
            <a:off x="4850400" y="1815050"/>
            <a:ext cx="1409100" cy="141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g1fa82991483_59_10"/>
          <p:cNvCxnSpPr>
            <a:stCxn id="122" idx="2"/>
            <a:endCxn id="124" idx="0"/>
          </p:cNvCxnSpPr>
          <p:nvPr/>
        </p:nvCxnSpPr>
        <p:spPr>
          <a:xfrm>
            <a:off x="6259500" y="1815050"/>
            <a:ext cx="1414500" cy="141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fa82991483_159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20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fa82991483_159_11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Classificação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1fa82991483_159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fa82991483_159_11"/>
          <p:cNvSpPr/>
          <p:nvPr/>
        </p:nvSpPr>
        <p:spPr>
          <a:xfrm>
            <a:off x="4162225" y="2719000"/>
            <a:ext cx="40299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É uma flor?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g1fa82991483_159_11"/>
          <p:cNvSpPr/>
          <p:nvPr/>
        </p:nvSpPr>
        <p:spPr>
          <a:xfrm>
            <a:off x="4722475" y="286425"/>
            <a:ext cx="29094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Classificação - Dados rotulados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6" name="Google Shape;136;g1fa82991483_159_11"/>
          <p:cNvPicPr preferRelativeResize="0"/>
          <p:nvPr/>
        </p:nvPicPr>
        <p:blipFill rotWithShape="1">
          <a:blip r:embed="rId5">
            <a:alphaModFix/>
          </a:blip>
          <a:srcRect b="29908" l="0" r="0" t="13328"/>
          <a:stretch/>
        </p:blipFill>
        <p:spPr>
          <a:xfrm>
            <a:off x="3810741" y="1019575"/>
            <a:ext cx="1522525" cy="129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fa82991483_159_11"/>
          <p:cNvPicPr preferRelativeResize="0"/>
          <p:nvPr/>
        </p:nvPicPr>
        <p:blipFill rotWithShape="1">
          <a:blip r:embed="rId6">
            <a:alphaModFix/>
          </a:blip>
          <a:srcRect b="0" l="32653" r="6" t="0"/>
          <a:stretch/>
        </p:blipFill>
        <p:spPr>
          <a:xfrm>
            <a:off x="5598313" y="994063"/>
            <a:ext cx="1360946" cy="13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fa82991483_159_11"/>
          <p:cNvPicPr preferRelativeResize="0"/>
          <p:nvPr/>
        </p:nvPicPr>
        <p:blipFill rotWithShape="1">
          <a:blip r:embed="rId7">
            <a:alphaModFix/>
          </a:blip>
          <a:srcRect b="0" l="31053" r="0" t="0"/>
          <a:stretch/>
        </p:blipFill>
        <p:spPr>
          <a:xfrm>
            <a:off x="7224300" y="968088"/>
            <a:ext cx="1446451" cy="13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fa82991483_159_11"/>
          <p:cNvPicPr preferRelativeResize="0"/>
          <p:nvPr/>
        </p:nvPicPr>
        <p:blipFill rotWithShape="1">
          <a:blip r:embed="rId8">
            <a:alphaModFix/>
          </a:blip>
          <a:srcRect b="-1999" l="13653" r="6499" t="2000"/>
          <a:stretch/>
        </p:blipFill>
        <p:spPr>
          <a:xfrm>
            <a:off x="5363399" y="3284325"/>
            <a:ext cx="1830777" cy="1528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1fa82991483_159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20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fa82991483_159_51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4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Aprendizagem Supervisionada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1fa82991483_159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fa82991483_159_51"/>
          <p:cNvSpPr/>
          <p:nvPr/>
        </p:nvSpPr>
        <p:spPr>
          <a:xfrm>
            <a:off x="4809325" y="895175"/>
            <a:ext cx="2909400" cy="417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Classificação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8" name="Google Shape;148;g1fa82991483_159_51"/>
          <p:cNvPicPr preferRelativeResize="0"/>
          <p:nvPr/>
        </p:nvPicPr>
        <p:blipFill rotWithShape="1">
          <a:blip r:embed="rId5">
            <a:alphaModFix/>
          </a:blip>
          <a:srcRect b="6492" l="2310" r="51197" t="13845"/>
          <a:stretch/>
        </p:blipFill>
        <p:spPr>
          <a:xfrm>
            <a:off x="4931125" y="1779275"/>
            <a:ext cx="2665800" cy="2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